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27873-815D-EE37-DF65-6BBED6A3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6B56E4D-5722-F06F-C23F-8F2C16FC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D645-3102-4F46-9124-E1825DC12987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9240CF-FDC7-1C22-CD76-295443C13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0FB9AC-01D5-9ACE-035C-52651C46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A65B-39C0-4B79-88BE-6A7CBB55EA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28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70233A2-173B-0FD2-8F7E-E76A191C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B22505-FCA8-1E9A-D33E-BBBC93326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E2AEBF-495E-570A-05A7-A374E2701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3D645-3102-4F46-9124-E1825DC12987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F61D32-2A90-5CC0-F463-08E4696BE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5C568F-1334-B126-EBCD-ABEB2EA05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A65B-39C0-4B79-88BE-6A7CBB55EA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117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C3240A5-55B9-76A3-6BE6-17C7891D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BBFD02B-4712-092D-0691-5FA3F5E56B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00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25845F6-4116-817D-8BFC-989C209E7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EBD59BA-971B-64A9-8056-90E92CEF70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7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E9DFA9E-3579-344F-C9F5-3B307B6B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EDF88CD-7611-F5F8-46BA-F904903E5F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44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C73B13A-E09E-D002-71C7-8492743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932127C-F8DF-E5A1-7C6B-E5515B2865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74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97DC695-187A-613B-CEC5-C5AB35BED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0BD84F7-773B-8E0C-212E-083274E845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0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743F053-DD84-3858-2687-3727FCA8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2DF3E01-3429-2C04-24CE-DF933D1CCC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98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C6301AF-38DF-1C90-25AF-21D4BB28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5C7AA5-D758-10BB-B122-8C41AF899C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1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A39D0DB-A82A-CCCA-C84A-F483BC51C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36751A4-F697-FCE0-624D-CE21B1701B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27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D80F22C-46D6-C218-AF37-21B2DBD7C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F957B9C-0BD4-F72C-CA9C-A70BFAE7C3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78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44F7131-ACB8-AB51-9EA7-F32472B0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EB6826E-4AB5-A688-76DE-2B1B19CFFA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03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439629A-5DDC-73D1-3955-607382E2C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A0A0A8-7D76-209B-AEED-E56D48EE1F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2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CD806AB-5EC7-C4CD-A2E9-AF575ED3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50C1A71-0E76-46BB-855A-FF45578E37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82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FE0442F-4243-4DD3-D5E5-EA74F8B3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050E899-529A-591C-4ED3-04E7D7D926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60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C7723FB-AC69-90CE-4FEB-EEB6473C8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8878C46-006A-EDBC-A25D-D7C6276364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5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CF8D7F1-BFED-7FD0-9F7B-BB5C5FFC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4ED3581-3F4A-1D8F-53B8-83193910AA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80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8DDBA07-7459-FC4A-7B7B-160ED327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72112D7-CA8A-E1CB-0BC6-FDDBCB1095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5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8F9B37F-6724-171F-CB65-BC2CECBD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9138659-BAB7-1E8D-9506-7D17F8EB49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2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94F7C23-DBF0-353D-3F2B-02404842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1F3BB2E-8ED4-8CF9-A1CF-C36BAF2418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28B0FC9-8828-1CEA-DB31-3E90A20E2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C3A616-8683-9F19-DF6B-7437A54563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9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CF1BDAC-19FF-BC58-8248-CEC2FD3A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74350D7-32EF-1142-F024-8AB4D4B7B7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6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3EF5EE0-3F6A-ACD1-3960-287ABB546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C0EC71-693A-9604-DF39-79BF4D35AE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6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B631071-ADD1-F7B0-BCDF-06AC5ECA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7EDA28F-781E-E4B8-BE10-CD8D959F83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80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9B1F225-3206-03A9-4E1D-E414836C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B422BA-4E5E-2C2E-6F5A-DF471D6568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011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Phillip de Graaff</dc:creator>
  <cp:lastModifiedBy>Phillip de Graaff</cp:lastModifiedBy>
  <cp:revision>1</cp:revision>
  <dcterms:created xsi:type="dcterms:W3CDTF">2024-05-22T14:49:46Z</dcterms:created>
  <dcterms:modified xsi:type="dcterms:W3CDTF">2024-05-22T14:49:46Z</dcterms:modified>
</cp:coreProperties>
</file>